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1" r:id="rId11"/>
    <p:sldId id="270" r:id="rId12"/>
    <p:sldId id="27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E3FDE45-AF77-4B5C-9715-49D594BDF05E}"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25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261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9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35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466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61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872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74638"/>
            <a:ext cx="10515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1489075"/>
            <a:ext cx="515620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0" y="2193925"/>
            <a:ext cx="515620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3" y="1489075"/>
            <a:ext cx="5157787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3" y="2193925"/>
            <a:ext cx="5157787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924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06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25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59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29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665E195-C89C-4871-8AE9-903FDB8B6D9D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62D6987-FB6D-4DB8-81B8-AD0F35E3BB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562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Pratikum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Pengenalan Python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13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Number lanjut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mtClean="0"/>
              <a:t>3. Pangkat</a:t>
            </a:r>
          </a:p>
          <a:p>
            <a:pPr marL="0" indent="0">
              <a:buNone/>
            </a:pP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480530"/>
            <a:ext cx="6043246" cy="1568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352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Tugas Pratikum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4450508"/>
              </p:ext>
            </p:extLst>
          </p:nvPr>
        </p:nvGraphicFramePr>
        <p:xfrm>
          <a:off x="838199" y="1825625"/>
          <a:ext cx="6945923" cy="25908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814755"/>
                <a:gridCol w="5063545"/>
                <a:gridCol w="106762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smtClean="0"/>
                        <a:t>1</a:t>
                      </a:r>
                      <a:endParaRPr lang="en-US" sz="2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smtClean="0"/>
                        <a:t>10 * 12 / 6 =</a:t>
                      </a:r>
                      <a:endParaRPr lang="en-US" sz="2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smtClean="0"/>
                        <a:t>2</a:t>
                      </a:r>
                      <a:endParaRPr lang="en-US" sz="28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smtClean="0"/>
                        <a:t>1.786 + 23125 - 3456</a:t>
                      </a:r>
                      <a:r>
                        <a:rPr lang="en-US" sz="2800" b="1" baseline="0" smtClean="0"/>
                        <a:t> =</a:t>
                      </a:r>
                      <a:endParaRPr lang="en-US" sz="28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smtClean="0"/>
                        <a:t>3</a:t>
                      </a:r>
                      <a:endParaRPr lang="en-US" sz="28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smtClean="0"/>
                        <a:t>25 * 40 //</a:t>
                      </a:r>
                      <a:r>
                        <a:rPr lang="en-US" sz="2800" b="1" baseline="0" smtClean="0"/>
                        <a:t> 21 =</a:t>
                      </a:r>
                      <a:endParaRPr lang="en-US" sz="28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smtClean="0"/>
                        <a:t>4</a:t>
                      </a:r>
                      <a:endParaRPr lang="en-US" sz="28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smtClean="0"/>
                        <a:t>34 + 234 % 6 =</a:t>
                      </a:r>
                      <a:endParaRPr lang="en-US" sz="28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smtClean="0"/>
                        <a:t>5</a:t>
                      </a:r>
                      <a:endParaRPr lang="en-US" sz="28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smtClean="0"/>
                        <a:t>23 – (30 **</a:t>
                      </a:r>
                      <a:r>
                        <a:rPr lang="en-US" sz="2800" b="1" baseline="0" smtClean="0"/>
                        <a:t> 2) =</a:t>
                      </a:r>
                      <a:endParaRPr lang="en-US" sz="28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182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Jawaban</a:t>
            </a:r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2485" y="1690689"/>
            <a:ext cx="3672253" cy="356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78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Instalasi - Download</a:t>
            </a:r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7"/>
            <a:ext cx="7086600" cy="5094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29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Instalasi </a:t>
            </a:r>
            <a:r>
              <a:rPr lang="en-US" smtClean="0"/>
              <a:t>– Download – Python 3.4.0</a:t>
            </a:r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86377"/>
            <a:ext cx="10192537" cy="3728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10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Setting Window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Jika tidak dapat jalan maka butuh path</a:t>
            </a:r>
          </a:p>
          <a:p>
            <a:r>
              <a:rPr lang="en-US" smtClean="0"/>
              <a:t>Lakukan di command prompt DOS</a:t>
            </a:r>
          </a:p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461" y="2978027"/>
            <a:ext cx="5251939" cy="882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293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Start Python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smtClean="0"/>
              <a:t>Jalankan Python 3.6 maka tampilannya</a:t>
            </a:r>
          </a:p>
          <a:p>
            <a:pPr marL="514350" indent="-514350">
              <a:buAutoNum type="arabicPeriod"/>
            </a:pPr>
            <a:endParaRPr lang="en-US" smtClean="0"/>
          </a:p>
          <a:p>
            <a:pPr marL="514350" indent="-514350">
              <a:buAutoNum type="arabicPeriod"/>
            </a:pP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2437300"/>
            <a:ext cx="10434895" cy="15251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199" y="4155096"/>
            <a:ext cx="10472639" cy="2021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57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Contoh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mtClean="0"/>
              <a:t>2. Dasar Python</a:t>
            </a:r>
          </a:p>
          <a:p>
            <a:pPr marL="0" indent="0">
              <a:buNone/>
            </a:pP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425578"/>
            <a:ext cx="8258908" cy="1991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56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Komentar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Baris yang tidak dikerjakan interpreter</a:t>
            </a:r>
          </a:p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600325"/>
            <a:ext cx="8831056" cy="1197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0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Number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mtClean="0"/>
              <a:t>1. Perintah sederhana dalam python</a:t>
            </a:r>
          </a:p>
          <a:p>
            <a:pPr marL="0" indent="0">
              <a:buNone/>
            </a:pPr>
            <a:r>
              <a:rPr lang="en-US" smtClean="0"/>
              <a:t>Contoh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 smtClean="0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 smtClean="0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 smtClean="0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smtClean="0"/>
              <a:t>4 dan 20 tipe integer</a:t>
            </a:r>
          </a:p>
          <a:p>
            <a:pPr marL="0" indent="0">
              <a:buNone/>
            </a:pPr>
            <a:r>
              <a:rPr lang="en-US" smtClean="0"/>
              <a:t>5.0 dan 1.6 tipe float </a:t>
            </a:r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638862"/>
            <a:ext cx="9784740" cy="2724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85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Number lanjut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79975"/>
          </a:xfrm>
        </p:spPr>
        <p:txBody>
          <a:bodyPr/>
          <a:lstStyle/>
          <a:p>
            <a:pPr marL="0" indent="0">
              <a:buNone/>
            </a:pPr>
            <a:r>
              <a:rPr lang="en-US" smtClean="0"/>
              <a:t>2. Pembagian selalu menghasilkan type float</a:t>
            </a:r>
          </a:p>
          <a:p>
            <a:pPr marL="0" indent="0">
              <a:buNone/>
            </a:pPr>
            <a:r>
              <a:rPr lang="en-US" smtClean="0"/>
              <a:t>Contoh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 smtClean="0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 smtClean="0"/>
          </a:p>
          <a:p>
            <a:pPr marL="0" indent="0">
              <a:buNone/>
            </a:pPr>
            <a:endParaRPr lang="en-US" smtClean="0"/>
          </a:p>
          <a:p>
            <a:pPr marL="0" indent="0">
              <a:buNone/>
            </a:pPr>
            <a:r>
              <a:rPr lang="en-US" smtClean="0"/>
              <a:t>Tanda // dilakukan pembulatan ke bawah</a:t>
            </a:r>
          </a:p>
          <a:p>
            <a:pPr marL="0" indent="0">
              <a:buNone/>
            </a:pPr>
            <a:r>
              <a:rPr lang="en-US" smtClean="0"/>
              <a:t>Tanda % memberikan sisa hasil bagi</a:t>
            </a:r>
          </a:p>
          <a:p>
            <a:pPr marL="0" indent="0">
              <a:buNone/>
            </a:pP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262" y="2839547"/>
            <a:ext cx="9054246" cy="261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69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lancholy abstract design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lancholy abstract design slides.potx" id="{0C631111-0761-4095-80FF-907E1270642A}" vid="{4C722CC6-EA24-4B9B-A48E-3EC5DC6964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Melancholy abstract design slides</Template>
  <TotalTime>131</TotalTime>
  <Words>130</Words>
  <Application>Microsoft Office PowerPoint</Application>
  <PresentationFormat>Widescreen</PresentationFormat>
  <Paragraphs>49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Century Gothic</vt:lpstr>
      <vt:lpstr>Melancholy abstract design template</vt:lpstr>
      <vt:lpstr>Pratikum 1</vt:lpstr>
      <vt:lpstr>Instalasi - Download</vt:lpstr>
      <vt:lpstr>Instalasi – Download – Python 3.4.0</vt:lpstr>
      <vt:lpstr>Setting Window</vt:lpstr>
      <vt:lpstr>Start Python</vt:lpstr>
      <vt:lpstr>Contoh</vt:lpstr>
      <vt:lpstr>Komentar</vt:lpstr>
      <vt:lpstr>Number </vt:lpstr>
      <vt:lpstr>Number lanjut</vt:lpstr>
      <vt:lpstr>Number lanjut</vt:lpstr>
      <vt:lpstr>Tugas Pratikum</vt:lpstr>
      <vt:lpstr>Jawaban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Pratikum 1</dc:title>
  <dc:creator>Windows User</dc:creator>
  <cp:lastModifiedBy>Windows User</cp:lastModifiedBy>
  <cp:revision>3</cp:revision>
  <dcterms:created xsi:type="dcterms:W3CDTF">2018-10-01T03:03:10Z</dcterms:created>
  <dcterms:modified xsi:type="dcterms:W3CDTF">2018-10-01T05:14:46Z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74064600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